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6" r:id="rId1"/>
  </p:sldMasterIdLst>
  <p:sldIdLst>
    <p:sldId id="256" r:id="rId2"/>
    <p:sldId id="257" r:id="rId3"/>
    <p:sldId id="258" r:id="rId4"/>
    <p:sldId id="259" r:id="rId5"/>
    <p:sldId id="262" r:id="rId6"/>
    <p:sldId id="265" r:id="rId7"/>
    <p:sldId id="260" r:id="rId8"/>
    <p:sldId id="267" r:id="rId9"/>
    <p:sldId id="261" r:id="rId10"/>
    <p:sldId id="268" r:id="rId11"/>
    <p:sldId id="263" r:id="rId12"/>
    <p:sldId id="266" r:id="rId13"/>
    <p:sldId id="269" r:id="rId14"/>
    <p:sldId id="270" r:id="rId15"/>
    <p:sldId id="264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142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39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9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067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683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06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0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423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325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158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3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17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4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09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0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0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38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7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Automating AWS with Ansible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Using Playbooks for Resource Management and Application Hosting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573786"/>
            <a:ext cx="2834640" cy="19042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2478024"/>
            <a:ext cx="2834640" cy="16824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12" y="573786"/>
            <a:ext cx="3095244" cy="1940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12" y="2514600"/>
            <a:ext cx="3095244" cy="1682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4160520"/>
            <a:ext cx="2350008" cy="2121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368" y="4160520"/>
            <a:ext cx="1947672" cy="21214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040" y="4197096"/>
            <a:ext cx="1965960" cy="20848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4187952"/>
            <a:ext cx="1764792" cy="20939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73786"/>
            <a:ext cx="2039112" cy="358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3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Resource Management and Deletion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Manage AWS resources like:</a:t>
            </a:r>
          </a:p>
          <a:p>
            <a:r>
              <a:t>  - VPCs, Subnets, Route Tables, Internet Gateways.</a:t>
            </a:r>
          </a:p>
          <a:p>
            <a:r>
              <a:t>• Write playbooks for deleting resources.</a:t>
            </a:r>
          </a:p>
          <a:p>
            <a:r>
              <a:t>• Execute playbooks to clean up and release resources.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" y="546354"/>
            <a:ext cx="2770632" cy="27363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04" y="546354"/>
            <a:ext cx="2569464" cy="27363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168" y="546354"/>
            <a:ext cx="2642616" cy="2736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" y="3282696"/>
            <a:ext cx="2770632" cy="29466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04" y="3282696"/>
            <a:ext cx="2770632" cy="29466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36" y="3282696"/>
            <a:ext cx="2441448" cy="294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66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4928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Inline deletion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408176"/>
            <a:ext cx="2624328" cy="22219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60" y="1408176"/>
            <a:ext cx="2761488" cy="2221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1408176"/>
            <a:ext cx="2807208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3" y="3694176"/>
            <a:ext cx="2807207" cy="2596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60" y="3630168"/>
            <a:ext cx="2935224" cy="26609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84" y="3563874"/>
            <a:ext cx="2450592" cy="272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77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6299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Outline deletion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1545336"/>
            <a:ext cx="2679192" cy="22494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16" y="1545336"/>
            <a:ext cx="2788920" cy="2249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36" y="1545336"/>
            <a:ext cx="2459736" cy="2249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3794760"/>
            <a:ext cx="2807208" cy="2480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32" y="3685032"/>
            <a:ext cx="2788920" cy="2590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352" y="3685032"/>
            <a:ext cx="2331720" cy="259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11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Ansible simplifies AWS resource management.</a:t>
            </a:r>
          </a:p>
          <a:p>
            <a:r>
              <a:t>• Enables automated application deployment.</a:t>
            </a:r>
          </a:p>
          <a:p>
            <a:r>
              <a:t>• Enhances efficiency and reduces manual effort.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Write Heartfelt Meal Train Thank Yous - Meal Tr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3" y="548640"/>
            <a:ext cx="8028433" cy="574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266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Ansible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Ansible is an open-source automation tool.</a:t>
            </a:r>
          </a:p>
          <a:p>
            <a:r>
              <a:t>• Simplifies configuration management, application deployment, and task automation.</a:t>
            </a:r>
          </a:p>
          <a:p>
            <a:r>
              <a:t>• Ideal for managing cloud resources like AWS.</a:t>
            </a:r>
          </a:p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AWS Resource Management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Using Playbook Scripts</a:t>
            </a:r>
          </a:p>
          <a:p>
            <a:r>
              <a:t>2. Inline Variables</a:t>
            </a:r>
          </a:p>
          <a:p>
            <a:r>
              <a:t>3. Outline Variables</a:t>
            </a:r>
          </a:p>
          <a:p>
            <a:r>
              <a:t>Each method involves creating, managing, and deleting AWS resources via Ansible.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Method-1: Using Playbook 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t>• Launch an instance with Amazon Linux.</a:t>
            </a:r>
          </a:p>
          <a:p>
            <a:r>
              <a:t>• Configure Ansible (hosts and ansible.cfg).</a:t>
            </a:r>
          </a:p>
          <a:p>
            <a:r>
              <a:t>• Install boto, boto3, and botocore libraries.</a:t>
            </a:r>
          </a:p>
          <a:p>
            <a:r>
              <a:t>• Write YAML playbook scripts to:</a:t>
            </a:r>
          </a:p>
          <a:p>
            <a:r>
              <a:t>  - Create AWS resources.</a:t>
            </a:r>
          </a:p>
          <a:p>
            <a:r>
              <a:t>  - Deploy applications (static/dynamic).</a:t>
            </a:r>
          </a:p>
          <a:p>
            <a:r>
              <a:t>• Execute playbooks with ansible-playbook command.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Static and Dynamic Application Hosting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Use userdata scripts to deploy applications:</a:t>
            </a:r>
          </a:p>
          <a:p>
            <a:r>
              <a:t>  - Static (e.g., hosting a static HTML site).</a:t>
            </a:r>
          </a:p>
          <a:p>
            <a:r>
              <a:t>  - Dynamic (e.g., deploying a web application).</a:t>
            </a:r>
          </a:p>
          <a:p>
            <a:r>
              <a:t>• Scripts executed during instance initialization.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" y="585216"/>
            <a:ext cx="2613152" cy="1901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832" y="585216"/>
            <a:ext cx="2624328" cy="19019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84" y="585216"/>
            <a:ext cx="2717800" cy="1901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" y="2487168"/>
            <a:ext cx="2613152" cy="1792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832" y="2487168"/>
            <a:ext cx="2779776" cy="1728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" y="4279392"/>
            <a:ext cx="2613152" cy="1965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608" y="2487168"/>
            <a:ext cx="2613152" cy="1728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832" y="4215384"/>
            <a:ext cx="2779776" cy="2029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608" y="4183380"/>
            <a:ext cx="2613152" cy="209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0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Method-2: Using Inline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Similar to Method-1 but with inline variables in playbooks.</a:t>
            </a:r>
          </a:p>
          <a:p>
            <a:r>
              <a:t>• Embed variables directly in the YAML script.</a:t>
            </a:r>
          </a:p>
          <a:p>
            <a:r>
              <a:t>• Suitable for simple setups and quick configurations.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" y="3382137"/>
            <a:ext cx="2468880" cy="2032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88" y="3382137"/>
            <a:ext cx="2862072" cy="20322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4417838"/>
            <a:ext cx="2688336" cy="18732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640473"/>
            <a:ext cx="2688336" cy="1757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" y="1154287"/>
            <a:ext cx="2468880" cy="2032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609933"/>
            <a:ext cx="2688336" cy="2030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88" y="1154287"/>
            <a:ext cx="2916936" cy="20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29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Method-3: Using Outline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Use external variable files (e.g., secret.yaml).</a:t>
            </a:r>
          </a:p>
          <a:p>
            <a:r>
              <a:t>• Ideal for managing complex setups with sensitive data.</a:t>
            </a:r>
          </a:p>
          <a:p>
            <a:r>
              <a:t>• Write separate playbooks for creating and deleting resources.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67</TotalTime>
  <Words>310</Words>
  <Application>Microsoft Office PowerPoint</Application>
  <PresentationFormat>On-screen Show (4:3)</PresentationFormat>
  <Paragraphs>43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Garamond</vt:lpstr>
      <vt:lpstr>Organic</vt:lpstr>
      <vt:lpstr>Automating AWS with Ansible</vt:lpstr>
      <vt:lpstr>Introduction to Ansible</vt:lpstr>
      <vt:lpstr>AWS Resource Management Methods</vt:lpstr>
      <vt:lpstr>Method-1: Using Playbook Scripts</vt:lpstr>
      <vt:lpstr>Static and Dynamic Application Hosting</vt:lpstr>
      <vt:lpstr>PowerPoint Presentation</vt:lpstr>
      <vt:lpstr>Method-2: Using Inline Variables</vt:lpstr>
      <vt:lpstr>PowerPoint Presentation</vt:lpstr>
      <vt:lpstr>Method-3: Using Outline Variables</vt:lpstr>
      <vt:lpstr>PowerPoint Presentation</vt:lpstr>
      <vt:lpstr>Resource Management and Deletion</vt:lpstr>
      <vt:lpstr>PowerPoint Presentation</vt:lpstr>
      <vt:lpstr>Inline deletion</vt:lpstr>
      <vt:lpstr>Outline deletion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AWS with Ansible</dc:title>
  <dc:subject/>
  <dc:creator>user</dc:creator>
  <cp:keywords/>
  <dc:description>generated using python-pptx</dc:description>
  <cp:lastModifiedBy>Microsoft account</cp:lastModifiedBy>
  <cp:revision>9</cp:revision>
  <dcterms:created xsi:type="dcterms:W3CDTF">2013-01-27T09:14:16Z</dcterms:created>
  <dcterms:modified xsi:type="dcterms:W3CDTF">2024-12-16T08:59:11Z</dcterms:modified>
  <cp:category/>
</cp:coreProperties>
</file>